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4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399" r:id="rId14"/>
    <p:sldId id="276" r:id="rId15"/>
    <p:sldId id="437" r:id="rId16"/>
    <p:sldId id="438" r:id="rId17"/>
    <p:sldId id="259" r:id="rId18"/>
    <p:sldId id="385" r:id="rId19"/>
    <p:sldId id="421" r:id="rId20"/>
    <p:sldId id="422" r:id="rId21"/>
    <p:sldId id="361" r:id="rId22"/>
    <p:sldId id="293" r:id="rId23"/>
    <p:sldId id="386" r:id="rId24"/>
    <p:sldId id="292" r:id="rId25"/>
    <p:sldId id="257" r:id="rId26"/>
    <p:sldId id="362" r:id="rId27"/>
    <p:sldId id="387" r:id="rId28"/>
    <p:sldId id="446" r:id="rId29"/>
    <p:sldId id="288" r:id="rId30"/>
    <p:sldId id="289" r:id="rId31"/>
    <p:sldId id="260" r:id="rId32"/>
    <p:sldId id="294" r:id="rId33"/>
    <p:sldId id="290" r:id="rId34"/>
    <p:sldId id="560" r:id="rId35"/>
    <p:sldId id="561" r:id="rId36"/>
    <p:sldId id="400" r:id="rId37"/>
    <p:sldId id="383" r:id="rId38"/>
    <p:sldId id="291" r:id="rId39"/>
    <p:sldId id="416" r:id="rId40"/>
    <p:sldId id="441" r:id="rId41"/>
    <p:sldId id="417" r:id="rId42"/>
    <p:sldId id="316" r:id="rId43"/>
    <p:sldId id="359" r:id="rId44"/>
    <p:sldId id="317" r:id="rId45"/>
    <p:sldId id="329" r:id="rId46"/>
    <p:sldId id="318" r:id="rId47"/>
    <p:sldId id="363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323" r:id="rId58"/>
    <p:sldId id="324" r:id="rId59"/>
    <p:sldId id="325" r:id="rId60"/>
    <p:sldId id="326" r:id="rId61"/>
    <p:sldId id="328" r:id="rId62"/>
    <p:sldId id="327" r:id="rId63"/>
    <p:sldId id="395" r:id="rId64"/>
    <p:sldId id="396" r:id="rId65"/>
    <p:sldId id="313" r:id="rId66"/>
    <p:sldId id="279" r:id="rId67"/>
    <p:sldId id="280" r:id="rId68"/>
    <p:sldId id="310" r:id="rId69"/>
    <p:sldId id="504" r:id="rId70"/>
    <p:sldId id="505" r:id="rId71"/>
    <p:sldId id="281" r:id="rId72"/>
    <p:sldId id="282" r:id="rId73"/>
    <p:sldId id="283" r:id="rId74"/>
    <p:sldId id="506" r:id="rId75"/>
    <p:sldId id="284" r:id="rId76"/>
    <p:sldId id="285" r:id="rId77"/>
    <p:sldId id="286" r:id="rId78"/>
    <p:sldId id="507" r:id="rId79"/>
    <p:sldId id="314" r:id="rId80"/>
    <p:sldId id="287" r:id="rId81"/>
    <p:sldId id="409" r:id="rId82"/>
    <p:sldId id="410" r:id="rId83"/>
    <p:sldId id="411" r:id="rId84"/>
    <p:sldId id="262" r:id="rId85"/>
    <p:sldId id="263" r:id="rId86"/>
    <p:sldId id="366" r:id="rId87"/>
    <p:sldId id="404" r:id="rId88"/>
    <p:sldId id="264" r:id="rId89"/>
    <p:sldId id="266" r:id="rId90"/>
    <p:sldId id="364" r:id="rId91"/>
    <p:sldId id="265" r:id="rId92"/>
    <p:sldId id="365" r:id="rId93"/>
    <p:sldId id="381" r:id="rId94"/>
    <p:sldId id="382" r:id="rId95"/>
    <p:sldId id="398" r:id="rId96"/>
    <p:sldId id="272" r:id="rId97"/>
    <p:sldId id="401" r:id="rId98"/>
    <p:sldId id="367" r:id="rId99"/>
    <p:sldId id="368" r:id="rId100"/>
    <p:sldId id="267" r:id="rId101"/>
    <p:sldId id="402" r:id="rId102"/>
    <p:sldId id="369" r:id="rId103"/>
    <p:sldId id="261" r:id="rId104"/>
    <p:sldId id="370" r:id="rId105"/>
    <p:sldId id="274" r:id="rId106"/>
    <p:sldId id="405" r:id="rId107"/>
    <p:sldId id="406" r:id="rId108"/>
    <p:sldId id="269" r:id="rId109"/>
    <p:sldId id="371" r:id="rId110"/>
    <p:sldId id="403" r:id="rId111"/>
    <p:sldId id="448" r:id="rId112"/>
    <p:sldId id="268" r:id="rId113"/>
    <p:sldId id="372" r:id="rId114"/>
    <p:sldId id="270" r:id="rId115"/>
    <p:sldId id="273" r:id="rId116"/>
    <p:sldId id="408" r:id="rId117"/>
    <p:sldId id="271" r:id="rId118"/>
    <p:sldId id="295" r:id="rId119"/>
    <p:sldId id="442" r:id="rId120"/>
    <p:sldId id="443" r:id="rId121"/>
    <p:sldId id="444" r:id="rId122"/>
    <p:sldId id="301" r:id="rId123"/>
    <p:sldId id="302" r:id="rId124"/>
    <p:sldId id="304" r:id="rId125"/>
    <p:sldId id="299" r:id="rId126"/>
    <p:sldId id="380" r:id="rId127"/>
    <p:sldId id="305" r:id="rId128"/>
    <p:sldId id="303" r:id="rId129"/>
    <p:sldId id="315" r:id="rId130"/>
    <p:sldId id="306" r:id="rId131"/>
    <p:sldId id="300" r:id="rId132"/>
    <p:sldId id="307" r:id="rId133"/>
    <p:sldId id="308" r:id="rId134"/>
    <p:sldId id="309" r:id="rId135"/>
    <p:sldId id="311" r:id="rId136"/>
    <p:sldId id="412" r:id="rId137"/>
    <p:sldId id="373" r:id="rId138"/>
    <p:sldId id="319" r:id="rId139"/>
    <p:sldId id="374" r:id="rId140"/>
    <p:sldId id="320" r:id="rId141"/>
    <p:sldId id="321" r:id="rId142"/>
    <p:sldId id="322" r:id="rId143"/>
    <p:sldId id="517" r:id="rId144"/>
    <p:sldId id="296" r:id="rId145"/>
    <p:sldId id="377" r:id="rId146"/>
    <p:sldId id="378" r:id="rId147"/>
    <p:sldId id="298" r:id="rId148"/>
    <p:sldId id="339" r:id="rId149"/>
    <p:sldId id="340" r:id="rId150"/>
    <p:sldId id="343" r:id="rId151"/>
    <p:sldId id="376" r:id="rId152"/>
    <p:sldId id="344" r:id="rId153"/>
    <p:sldId id="375" r:id="rId154"/>
    <p:sldId id="518" r:id="rId155"/>
    <p:sldId id="519" r:id="rId156"/>
    <p:sldId id="520" r:id="rId157"/>
    <p:sldId id="379" r:id="rId158"/>
    <p:sldId id="333" r:id="rId159"/>
    <p:sldId id="521" r:id="rId160"/>
    <p:sldId id="522" r:id="rId161"/>
    <p:sldId id="523" r:id="rId162"/>
    <p:sldId id="524" r:id="rId163"/>
    <p:sldId id="335" r:id="rId164"/>
    <p:sldId id="336" r:id="rId165"/>
    <p:sldId id="337" r:id="rId166"/>
    <p:sldId id="338" r:id="rId167"/>
    <p:sldId id="349" r:id="rId168"/>
    <p:sldId id="345" r:id="rId169"/>
    <p:sldId id="346" r:id="rId170"/>
    <p:sldId id="347" r:id="rId171"/>
    <p:sldId id="341" r:id="rId172"/>
    <p:sldId id="348" r:id="rId173"/>
    <p:sldId id="350" r:id="rId174"/>
    <p:sldId id="356" r:id="rId175"/>
    <p:sldId id="357" r:id="rId176"/>
    <p:sldId id="439" r:id="rId177"/>
    <p:sldId id="423" r:id="rId178"/>
    <p:sldId id="427" r:id="rId179"/>
    <p:sldId id="424" r:id="rId180"/>
    <p:sldId id="562" r:id="rId181"/>
    <p:sldId id="425" r:id="rId182"/>
    <p:sldId id="426" r:id="rId183"/>
    <p:sldId id="431" r:id="rId184"/>
    <p:sldId id="428" r:id="rId185"/>
    <p:sldId id="429" r:id="rId186"/>
    <p:sldId id="430" r:id="rId187"/>
    <p:sldId id="432" r:id="rId188"/>
    <p:sldId id="434" r:id="rId189"/>
    <p:sldId id="435" r:id="rId190"/>
    <p:sldId id="436" r:id="rId191"/>
    <p:sldId id="558" r:id="rId192"/>
    <p:sldId id="525" r:id="rId193"/>
    <p:sldId id="526" r:id="rId194"/>
    <p:sldId id="527" r:id="rId195"/>
    <p:sldId id="529" r:id="rId196"/>
    <p:sldId id="530" r:id="rId197"/>
    <p:sldId id="531" r:id="rId198"/>
    <p:sldId id="532" r:id="rId199"/>
    <p:sldId id="533" r:id="rId200"/>
    <p:sldId id="534" r:id="rId201"/>
    <p:sldId id="535" r:id="rId202"/>
    <p:sldId id="536" r:id="rId203"/>
    <p:sldId id="528" r:id="rId204"/>
    <p:sldId id="537" r:id="rId205"/>
    <p:sldId id="538" r:id="rId206"/>
    <p:sldId id="539" r:id="rId207"/>
    <p:sldId id="540" r:id="rId208"/>
    <p:sldId id="541" r:id="rId209"/>
    <p:sldId id="542" r:id="rId210"/>
    <p:sldId id="543" r:id="rId211"/>
    <p:sldId id="544" r:id="rId212"/>
    <p:sldId id="545" r:id="rId213"/>
    <p:sldId id="546" r:id="rId214"/>
    <p:sldId id="547" r:id="rId215"/>
    <p:sldId id="559" r:id="rId216"/>
    <p:sldId id="548" r:id="rId217"/>
    <p:sldId id="549" r:id="rId218"/>
    <p:sldId id="550" r:id="rId219"/>
    <p:sldId id="551" r:id="rId220"/>
    <p:sldId id="552" r:id="rId221"/>
    <p:sldId id="553" r:id="rId222"/>
    <p:sldId id="554" r:id="rId223"/>
    <p:sldId id="555" r:id="rId224"/>
    <p:sldId id="556" r:id="rId225"/>
    <p:sldId id="557" r:id="rId226"/>
    <p:sldId id="351" r:id="rId227"/>
    <p:sldId id="352" r:id="rId228"/>
    <p:sldId id="353" r:id="rId229"/>
    <p:sldId id="354" r:id="rId230"/>
    <p:sldId id="355" r:id="rId231"/>
    <p:sldId id="440" r:id="rId232"/>
    <p:sldId id="418" r:id="rId233"/>
    <p:sldId id="420" r:id="rId234"/>
    <p:sldId id="445" r:id="rId235"/>
    <p:sldId id="384" r:id="rId236"/>
    <p:sldId id="388" r:id="rId237"/>
    <p:sldId id="389" r:id="rId238"/>
    <p:sldId id="390" r:id="rId239"/>
    <p:sldId id="391" r:id="rId240"/>
    <p:sldId id="392" r:id="rId241"/>
    <p:sldId id="394" r:id="rId242"/>
    <p:sldId id="393" r:id="rId2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94"/>
    <p:restoredTop sz="97332"/>
  </p:normalViewPr>
  <p:slideViewPr>
    <p:cSldViewPr snapToGrid="0" snapToObjects="1">
      <p:cViewPr varScale="1">
        <p:scale>
          <a:sx n="105" d="100"/>
          <a:sy n="105" d="100"/>
        </p:scale>
        <p:origin x="624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concepts/what-is-istio/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://35.225.15.210/productpage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智禾</a:t>
            </a:r>
            <a:r>
              <a:rPr kumimoji="1" lang="en-US" altLang="zh-CN" dirty="0"/>
              <a:t>-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微服務開發</a:t>
            </a:r>
            <a:r>
              <a:rPr kumimoji="1" lang="zh-TW" altLang="en-US"/>
              <a:t>實務班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2020/7/8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77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1317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818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5970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2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429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" y="5133153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4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29913"/>
            <a:ext cx="8947150" cy="34412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47315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4006"/>
            <a:ext cx="8947150" cy="291302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4484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1464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64520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68597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98129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446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Ubuntu install helm client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61938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418100119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91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192029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cd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5678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09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13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574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85512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28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789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D28421B-6F8D-5B45-9A4C-7118B62A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Mesh &amp; </a:t>
            </a:r>
            <a:r>
              <a:rPr lang="en-US" altLang="zh-TW" dirty="0" err="1"/>
              <a:t>istio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AB51829-55B5-EA44-A1BC-4867A16CA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36BD8C-7D09-0D46-B221-AAC8ABD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07B9F9-3B61-4343-BB00-C3D40063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623649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17A64-FCD1-7A41-AF07-FA14D7EE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424A573-C5E2-664E-8549-4DEBEB76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788" y="2061369"/>
            <a:ext cx="8712200" cy="4178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70274-1497-244C-A5A4-E5934D49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03DAC5-0040-C74E-B916-879DD53D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22930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D323F-7D34-5642-BB6F-5202D8DA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A646F5A-48E0-9247-994D-9E97EC3FC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793" y="2052638"/>
            <a:ext cx="50821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2F1BA6-34E6-4547-B976-676B3360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82644-A483-DF46-8454-725A789F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85225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5120E-EA12-1A4A-8846-3F3894D4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84854E-775A-D543-B843-EF936C5C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Kubernets</a:t>
            </a:r>
            <a:r>
              <a:rPr kumimoji="1" lang="en-US" altLang="zh-CN" dirty="0"/>
              <a:t> </a:t>
            </a:r>
            <a:r>
              <a:rPr kumimoji="1" lang="zh-CN" altLang="en-US" dirty="0"/>
              <a:t>原生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無法跨</a:t>
            </a:r>
            <a:r>
              <a:rPr kumimoji="1" lang="en-US" altLang="zh-CN" dirty="0"/>
              <a:t>Cluster</a:t>
            </a:r>
          </a:p>
          <a:p>
            <a:r>
              <a:rPr kumimoji="1" lang="en-US" altLang="zh-CN" dirty="0" err="1"/>
              <a:t>Istio</a:t>
            </a:r>
            <a:r>
              <a:rPr kumimoji="1" lang="zh-CN" altLang="en-US" dirty="0"/>
              <a:t>可橫跨不同環境，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Apache Mesos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Server(1.6</a:t>
            </a:r>
            <a:r>
              <a:rPr kumimoji="1" lang="zh-CN" altLang="en-US" dirty="0"/>
              <a:t>版開始支援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FF7E90-7D9E-9846-AD3E-BB4BFE53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B02C35-5B80-EE4A-9B58-D5488977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F9051E-76C3-D945-B600-9187423D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99076"/>
            <a:ext cx="6096000" cy="30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26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AD438-9FFF-1A42-BE74-DF22FE3D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Ingress</a:t>
            </a:r>
            <a:r>
              <a:rPr kumimoji="1" lang="zh-TW" altLang="en-US" dirty="0"/>
              <a:t> </a:t>
            </a:r>
            <a:r>
              <a:rPr kumimoji="1" lang="zh-CN" altLang="en-US" dirty="0"/>
              <a:t>與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 Gateway 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6A83B80-2F7E-2345-9E59-3D59FB4C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6" y="2052638"/>
            <a:ext cx="839152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115F0A-6D5A-7D4C-9522-CB199BD7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1A1C12-7DE0-F844-AFC9-827B869A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0311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C65C-27FE-204D-80DD-E57135F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46A3A1-71C5-1E44-A133-16661446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81" y="2052638"/>
            <a:ext cx="56070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900876-A317-494E-ACDC-ABB59EEE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39092C-6A4D-F346-9A59-EF837C29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5AF5EF-A5DA-4E42-B6F3-AB577FB8CCF6}"/>
              </a:ext>
            </a:extLst>
          </p:cNvPr>
          <p:cNvSpPr txBox="1"/>
          <p:nvPr/>
        </p:nvSpPr>
        <p:spPr>
          <a:xfrm>
            <a:off x="2573267" y="6327972"/>
            <a:ext cx="613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</a:t>
            </a:r>
            <a:r>
              <a:rPr lang="en-US" altLang="zh-TW" dirty="0">
                <a:hlinkClick r:id="rId3"/>
              </a:rPr>
              <a:t>https://istio.io/latest/docs/concepts/what-is-istio/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3596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4C147-D6D5-F141-9FB1-AD2A0F0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client – </a:t>
            </a:r>
            <a:r>
              <a:rPr kumimoji="1" lang="en-US" altLang="zh-TW" dirty="0" err="1"/>
              <a:t>Istioctl</a:t>
            </a:r>
            <a:r>
              <a:rPr kumimoji="1" lang="en-US" altLang="zh-TW" dirty="0"/>
              <a:t> command install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62201-B0E8-594C-B568-72E0BF7D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Mac or Linux</a:t>
            </a:r>
          </a:p>
          <a:p>
            <a:pPr lvl="1"/>
            <a:r>
              <a:rPr lang="en-US" altLang="zh-TW" dirty="0"/>
              <a:t>curl -</a:t>
            </a:r>
            <a:r>
              <a:rPr lang="en-US" altLang="zh-TW" dirty="0" err="1"/>
              <a:t>sL</a:t>
            </a:r>
            <a:r>
              <a:rPr lang="en-US" altLang="zh-TW" dirty="0"/>
              <a:t> https://</a:t>
            </a:r>
            <a:r>
              <a:rPr lang="en-US" altLang="zh-TW" dirty="0" err="1"/>
              <a:t>istio.io</a:t>
            </a:r>
            <a:r>
              <a:rPr lang="en-US" altLang="zh-TW" dirty="0"/>
              <a:t>/</a:t>
            </a:r>
            <a:r>
              <a:rPr lang="en-US" altLang="zh-TW" dirty="0" err="1"/>
              <a:t>downloadIstioctl</a:t>
            </a:r>
            <a:r>
              <a:rPr lang="en-US" altLang="zh-TW" dirty="0"/>
              <a:t> | </a:t>
            </a:r>
            <a:r>
              <a:rPr lang="en-US" altLang="zh-TW" dirty="0" err="1"/>
              <a:t>sh</a:t>
            </a:r>
            <a:r>
              <a:rPr lang="en-US" altLang="zh-TW" dirty="0"/>
              <a:t> -</a:t>
            </a:r>
          </a:p>
          <a:p>
            <a:pPr lvl="1"/>
            <a:r>
              <a:rPr lang="en-US" altLang="zh-TW" dirty="0"/>
              <a:t>export PATH=$PATH:$HOME/.</a:t>
            </a:r>
            <a:r>
              <a:rPr lang="en-US" altLang="zh-TW" dirty="0" err="1"/>
              <a:t>istioctl</a:t>
            </a:r>
            <a:r>
              <a:rPr lang="en-US" altLang="zh-TW" dirty="0"/>
              <a:t>/bin</a:t>
            </a:r>
          </a:p>
          <a:p>
            <a:pPr lvl="1"/>
            <a:r>
              <a:rPr kumimoji="1" lang="en-US" altLang="zh-TW" dirty="0" err="1"/>
              <a:t>Istioctl</a:t>
            </a:r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F4520-064E-F148-9E33-63D7B87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799ADB-285E-2B45-96F4-CA3A81E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757A53-E51C-424C-BEE8-16F8638C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54" y="3922718"/>
            <a:ext cx="7828230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6337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7CE05-E5C0-494C-A605-02C0BAA1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Server – GKE enable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8044626-9555-1C4C-9190-212338645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625" y="2052638"/>
            <a:ext cx="52105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7A3C0-4501-2B43-9C12-54305AF9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205970-30CB-3D4B-AF4B-DF40532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063452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7E2C3-C7B3-0748-BDC6-FFB66F70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Istio</a:t>
            </a:r>
            <a:r>
              <a:rPr kumimoji="1" lang="en-US" altLang="zh-CN" dirty="0"/>
              <a:t> - </a:t>
            </a:r>
            <a:r>
              <a:rPr kumimoji="1" lang="zh-CN" altLang="en-US" dirty="0"/>
              <a:t>確認系統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A0ECA-3388-984F-84C9-FC450E4A5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6BCDD-2170-E340-AD44-8FFFBAC9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0B6C34-B5C1-B141-9E6E-35C3DF17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727B6-2A45-EF41-9DA3-15401705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991"/>
            <a:ext cx="12192000" cy="32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2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D38AB-8F58-0C43-8A49-2FAAA332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操作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E71939-6F04-2A46-B086-8472736F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--show-labels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label namespace default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-injection=enabled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29683-7078-6943-808E-A3CFD88B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53444F-5156-A643-A403-BF5DFC1E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AED3BC-EC86-8D4C-919E-C44A35AC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0" y="3797916"/>
            <a:ext cx="10462788" cy="30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844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8B399-E94B-9544-9FEC-94A9DED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部署範例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5EB21-9871-5642-8232-697B2F6F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BA8AAC-CAEC-1042-AD16-69F3839A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17C41-D2C9-C940-BA30-F6EDB30D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459728-59F6-C848-8C5E-F3FC5CBA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80" y="2631475"/>
            <a:ext cx="4625947" cy="41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1440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973DF-70D9-C44B-BBA5-9275D8E0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架構圖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68DA6A-FFE0-464A-9CB2-0CA5D0B39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413" y="2052638"/>
            <a:ext cx="652895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456C9-F038-0242-8C82-2335B94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2897FB-B118-324D-A911-91EBAD0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821781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389A-7520-2E42-9315-C29B437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驗證服務是否正常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9AE3C-79B6-D74C-A17B-4770309E8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{</a:t>
            </a:r>
            <a:r>
              <a:rPr kumimoji="1" lang="en-US" altLang="zh-TW" dirty="0" err="1"/>
              <a:t>nodeIp</a:t>
            </a:r>
            <a:r>
              <a:rPr kumimoji="1" lang="en-US" altLang="zh-TW" dirty="0"/>
              <a:t>}:30060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EC6A15-B707-7A49-B901-19580FD4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15E643-B2AB-1C44-8495-675C0BA2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802595-8229-0145-B5CC-AD93E44A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571"/>
            <a:ext cx="12192000" cy="37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22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CFCB0-C09C-4E4A-B555-7954883D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Virtual Service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Gateway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733FD-A14D-B243-8A54-E2F842DB4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bookinfo-gateway.yaml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6C0BE-098D-A748-A8B5-191CDCDA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7D0F5-1710-7B4D-9F34-A6E31AC2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B9D7F6-37D3-7245-9AA8-F16A7224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683000"/>
            <a:ext cx="9080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920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5627A-25F9-8A4A-B24F-966EABD0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ingress host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ingress 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48A63-E413-6045-9D07-8A6975621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INGRESS_HOST</a:t>
            </a:r>
          </a:p>
          <a:p>
            <a:pPr lvl="1"/>
            <a:r>
              <a:rPr lang="en-US" altLang="zh-TW" dirty="0"/>
              <a:t>export INGRESS_HOST=$(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status.loadBalancer.ingress</a:t>
            </a:r>
            <a:r>
              <a:rPr kumimoji="1" lang="en-US" altLang="zh-TW" dirty="0"/>
              <a:t>[0].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 ')</a:t>
            </a:r>
          </a:p>
          <a:p>
            <a:r>
              <a:rPr kumimoji="1" lang="en-US" altLang="zh-TW" dirty="0"/>
              <a:t>INGRESS_PORT</a:t>
            </a:r>
          </a:p>
          <a:p>
            <a:pPr lvl="1"/>
            <a:r>
              <a:rPr lang="en-US" altLang="zh-TW" dirty="0"/>
              <a:t>export INGRESS_PORT=$(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spec.ports</a:t>
            </a:r>
            <a:r>
              <a:rPr kumimoji="1" lang="en-US" altLang="zh-TW" dirty="0"/>
              <a:t>[?(@.name=="http2")].port} ')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55FA9-9A33-AD4D-B052-9F00B518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AD6490-581D-4A46-8FEB-77BBC95F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62258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AAD-E1B7-4145-B094-7D9FA38A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Get Gateway URL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EC3CC-6AD3-8042-9C3B-3ECA35AC1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export GATEWAY_URL=$INGRESS_HOST:$INGRESS_PORT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D3B499-1D32-6040-A80D-DFEFA3CC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AA4E3B-5EC5-DF49-893B-341C500C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20FF85-5C72-454A-8D76-CF201235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911601"/>
            <a:ext cx="1076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9399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76B1-0FD8-1846-9764-7B294101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網頁，重整會隨機跳往</a:t>
            </a:r>
            <a:r>
              <a:rPr kumimoji="1" lang="en-US" altLang="zh-CN" dirty="0"/>
              <a:t>v1~v3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B9E6CE-573B-024A-A4C3-654BE5CF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http://{</a:t>
            </a:r>
            <a:r>
              <a:rPr lang="en-US" altLang="zh-TW" dirty="0"/>
              <a:t>GATEWAY_URL</a:t>
            </a:r>
            <a:r>
              <a:rPr lang="en-US" altLang="zh-TW" dirty="0">
                <a:hlinkClick r:id="rId2"/>
              </a:rPr>
              <a:t>}/productpage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1B4BA-6200-AB42-8BA3-DF2658A6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369DB2-62C6-8746-A8F8-60732873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846299-7ACD-3147-B6C1-BF7D81CE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2785"/>
            <a:ext cx="12192000" cy="38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15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88839-E5B6-8148-A978-6DF9BB48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Destination rule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BF948-E990-BE4D-B350-2B1922763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destionation</a:t>
            </a:r>
            <a:r>
              <a:rPr kumimoji="1" lang="en-US" altLang="zh-TW" dirty="0"/>
              <a:t>-rule-</a:t>
            </a:r>
            <a:r>
              <a:rPr kumimoji="1" lang="en-US" altLang="zh-TW" dirty="0" err="1"/>
              <a:t>all.yaml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0B879A-049A-D147-9218-6A99421E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228A90-FA62-0440-9238-894ACF8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561FC7-C894-5243-9B4F-67811A74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0991"/>
            <a:ext cx="12192000" cy="33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903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4D802-9629-E649-AF23-51264D48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被限定只能導往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9A504E4-AE0F-F844-A582-4959E787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40876"/>
            <a:ext cx="8947150" cy="24192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3EA889-06F9-5A41-93F0-4D76211A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9DD01F-FC36-024A-90F3-0849BE09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465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4986A-E328-C04B-8ABE-0BC3C663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基於</a:t>
            </a:r>
            <a:r>
              <a:rPr kumimoji="1" lang="en-US" altLang="zh-TW" dirty="0"/>
              <a:t>request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Header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End-User</a:t>
            </a:r>
            <a:r>
              <a:rPr kumimoji="1" lang="zh-CN" altLang="en-US" dirty="0"/>
              <a:t>裝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79101-9038-2243-8A7F-6F85215B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/virtual-service-reviews-test-v2.yaml</a:t>
            </a:r>
          </a:p>
          <a:p>
            <a:pPr lvl="1"/>
            <a:r>
              <a:rPr kumimoji="1" lang="en-US" altLang="zh-TW" dirty="0"/>
              <a:t>Header </a:t>
            </a:r>
            <a:r>
              <a:rPr kumimoji="1" lang="zh-CN" altLang="en-US" dirty="0"/>
              <a:t>有</a:t>
            </a:r>
            <a:r>
              <a:rPr kumimoji="1" lang="en-US" altLang="zh-CN" dirty="0"/>
              <a:t> end-user: </a:t>
            </a:r>
            <a:r>
              <a:rPr kumimoji="1" lang="zh-CN" altLang="en-US" dirty="0"/>
              <a:t>有含</a:t>
            </a:r>
            <a:r>
              <a:rPr kumimoji="1" lang="en-US" altLang="zh-CN" dirty="0"/>
              <a:t>{</a:t>
            </a:r>
            <a:r>
              <a:rPr kumimoji="1" lang="en-US" altLang="zh-CN" dirty="0" err="1"/>
              <a:t>jason</a:t>
            </a:r>
            <a:r>
              <a:rPr kumimoji="1" lang="en-US" altLang="zh-CN" dirty="0"/>
              <a:t>}</a:t>
            </a:r>
            <a:r>
              <a:rPr kumimoji="1" lang="zh-CN" altLang="en-US" dirty="0"/>
              <a:t>導到</a:t>
            </a:r>
            <a:r>
              <a:rPr kumimoji="1" lang="en-US" altLang="zh-CN" dirty="0"/>
              <a:t>v2</a:t>
            </a:r>
          </a:p>
          <a:p>
            <a:pPr lvl="1"/>
            <a:r>
              <a:rPr kumimoji="1" lang="zh-CN" altLang="en-US" dirty="0"/>
              <a:t>其他導到</a:t>
            </a:r>
            <a:r>
              <a:rPr kumimoji="1" lang="en-US" altLang="zh-CN" dirty="0"/>
              <a:t>v1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4DA6BF-BB8E-7B42-8276-2B4065C9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CB8E3D-3D22-234C-9BF1-D459D34B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6A8C23-5D88-0C40-BD77-C40909B3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66" y="2540977"/>
            <a:ext cx="2827933" cy="43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5456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33CB5-6971-424E-8647-CF6B311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End-user: </a:t>
            </a:r>
            <a:r>
              <a:rPr kumimoji="1" lang="en-US" altLang="zh-TW" dirty="0" err="1"/>
              <a:t>jason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1A13B78-CD94-A54A-B77D-B632C389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35358"/>
            <a:ext cx="8947150" cy="2430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28400B-5E37-344E-B034-64987EDD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A71D61-42EC-E948-A14D-88C9CAF0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747435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E80B3-CC22-1840-8984-D114A57C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887092-F358-1349-96A0-4FEF01DFC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15815"/>
            <a:ext cx="8947150" cy="226940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465AA1-E250-2B4E-82D9-092B8BB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AEC308-3D00-8B4E-B60E-8735506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077779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A8578-D6F5-2449-8241-98B564D5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50</a:t>
            </a:r>
            <a:r>
              <a:rPr kumimoji="1" lang="zh-TW" altLang="en-US" dirty="0"/>
              <a:t>％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50%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2E062-10F0-EC45-865C-6DF1A2CC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/virtual-service-reviews-50-v3.yaml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virtualservice</a:t>
            </a:r>
            <a:r>
              <a:rPr kumimoji="1" lang="en-US" altLang="zh-TW" dirty="0"/>
              <a:t> reviews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CA82B-4215-7241-8352-671E847C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15F03-FA94-144F-92DE-AF8A80B1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27A0FD-6F38-8147-9B48-006B00CA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288" y="3742215"/>
            <a:ext cx="3486712" cy="311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461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7513904-A51D-9948-9267-63E03D9E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50% v1: 50% v3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60298F9-1D91-A541-99D3-0CBEF0FDBA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3198642"/>
            <a:ext cx="4395787" cy="1919628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AEDE058-E2E6-ED47-B065-3FDA5BD49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3379286"/>
            <a:ext cx="4395788" cy="1553579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43ACA-E09D-9744-A913-AA8CD56B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82878A-C810-8D4E-95C2-0DA1D889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8477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8FB6D99-9E3F-224F-A492-FB5AFC7B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Serverless &amp; </a:t>
            </a:r>
            <a:r>
              <a:rPr lang="en-US" altLang="zh-TW" dirty="0" err="1"/>
              <a:t>knative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9DA6C40-C179-EA4B-847D-5770DDCE0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F0CE72-2BCA-9248-920F-1E1A2FE1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832351-7DD7-854A-B474-F6DC582A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6289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C8A8C27-F68D-C645-85C8-00AB4295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Serverless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CEAFFF8-6FBD-9042-8D68-749F010EC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無伺服器運算</a:t>
            </a:r>
            <a:endParaRPr lang="en-US" altLang="zh-CN" dirty="0"/>
          </a:p>
          <a:p>
            <a:r>
              <a:rPr lang="zh-CN" altLang="en-US" dirty="0"/>
              <a:t>無需管理及部署伺服器</a:t>
            </a:r>
            <a:endParaRPr lang="en-US" altLang="zh-CN" dirty="0"/>
          </a:p>
          <a:p>
            <a:r>
              <a:rPr lang="zh-TW" altLang="en-US" dirty="0"/>
              <a:t>已</a:t>
            </a:r>
            <a:r>
              <a:rPr lang="en-US" altLang="zh-TW" dirty="0"/>
              <a:t>request</a:t>
            </a:r>
            <a:r>
              <a:rPr lang="zh-TW" altLang="en-US" dirty="0"/>
              <a:t>數收費</a:t>
            </a:r>
            <a:endParaRPr lang="en-US" altLang="zh-TW" dirty="0"/>
          </a:p>
          <a:p>
            <a:r>
              <a:rPr lang="en-US" altLang="zh-CN" dirty="0"/>
              <a:t>Request</a:t>
            </a:r>
            <a:r>
              <a:rPr lang="zh-CN" altLang="en-US" dirty="0"/>
              <a:t>提高自動提升容器數</a:t>
            </a:r>
            <a:endParaRPr lang="en-US" altLang="zh-CN" dirty="0"/>
          </a:p>
          <a:p>
            <a:r>
              <a:rPr lang="zh-CN" altLang="en-US" dirty="0"/>
              <a:t>當無</a:t>
            </a:r>
            <a:r>
              <a:rPr lang="en-US" altLang="zh-CN" dirty="0"/>
              <a:t>request</a:t>
            </a:r>
            <a:r>
              <a:rPr lang="zh-CN" altLang="en-US" dirty="0"/>
              <a:t>自動縮減容器數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4973B0-55B8-E243-B998-1DE8FA27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8C5A54-00B7-E840-BB96-C23B39E3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766968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42C52-EB52-9A46-8EC0-58D8DDEF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Knative</a:t>
            </a:r>
            <a:r>
              <a:rPr kumimoji="1" lang="en-US" altLang="zh-TW" dirty="0"/>
              <a:t> 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Kubernets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DCD4ACA-9498-1A43-832D-7AD9224B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554" y="2052638"/>
            <a:ext cx="843866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61290C-F7DD-114C-B1A1-696FAAC7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3CFA00-68CF-3640-AF39-46680869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491547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3CC3F-D633-D04A-997A-C2150C1E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Cloud run</a:t>
            </a:r>
            <a:r>
              <a:rPr kumimoji="1" lang="zh-TW" altLang="en-US" dirty="0"/>
              <a:t> </a:t>
            </a:r>
            <a:r>
              <a:rPr kumimoji="1" lang="zh-CN" altLang="en-US" dirty="0"/>
              <a:t>展示</a:t>
            </a:r>
            <a:r>
              <a:rPr kumimoji="1" lang="en-US" altLang="zh-CN" dirty="0"/>
              <a:t>serverless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985497-4E26-3B4D-BC89-4082CC100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225" y="2052638"/>
            <a:ext cx="41913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233755-1E44-D746-96DC-F7DDBCA8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11E298-16A9-0741-9E9D-19FD1367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7225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1C10D-1647-2544-A48F-FA10AC79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Datacneter</a:t>
            </a:r>
            <a:r>
              <a:rPr kumimoji="1" lang="zh-TW" altLang="en-US" dirty="0"/>
              <a:t>、來源呼叫設定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ED06CDF-E3BA-AA41-9636-30B3972E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456" y="2052638"/>
            <a:ext cx="302886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B53E30-2A16-7B4F-A578-977D69AC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DA7CD0-FE28-5B46-BE82-8DDB66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807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0CF6-ECD7-4A48-94FD-2FE014B9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Container image</a:t>
            </a:r>
            <a:r>
              <a:rPr kumimoji="1" lang="zh-TW" altLang="en-US" dirty="0"/>
              <a:t>、</a:t>
            </a:r>
            <a:r>
              <a:rPr kumimoji="1" lang="en-US" altLang="zh-CN" dirty="0"/>
              <a:t>Port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CMD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6C58DB-01BC-5E44-A88A-81B8F4DFB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450" y="2052638"/>
            <a:ext cx="26868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E539C-D1AD-5342-845E-0FF785938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08B22B-7E71-C544-8C6C-E217C3B6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334639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F5980-DD1A-1245-BCED-98275D4C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設定容器</a:t>
            </a:r>
            <a:r>
              <a:rPr kumimoji="1" lang="en-US" altLang="zh-CN" dirty="0"/>
              <a:t>limit</a:t>
            </a:r>
            <a:r>
              <a:rPr kumimoji="1" lang="zh-CN" altLang="en-US" dirty="0"/>
              <a:t>，每個容器接受最高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124C926-276D-5E41-A357-3ACFC8F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118" y="2052638"/>
            <a:ext cx="38595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3F6BC-3B74-7446-AC37-D1E7249C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C2E853-4FEE-494A-B339-2BE79909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85401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72129-DD8D-8A43-8214-7069B657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每個容器可接受</a:t>
            </a:r>
            <a:r>
              <a:rPr lang="en-US" altLang="zh-CN" dirty="0"/>
              <a:t>request</a:t>
            </a:r>
            <a:r>
              <a:rPr lang="zh-CN" altLang="en-US" dirty="0"/>
              <a:t>數：</a:t>
            </a:r>
            <a:r>
              <a:rPr lang="en-US" altLang="zh-TW" dirty="0"/>
              <a:t>Concurrency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974BD9C-23A4-D542-A355-98AD7A96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038" y="2493169"/>
            <a:ext cx="6489700" cy="33147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A45C84-2544-E240-AAAB-07AE9319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E27165-457B-1747-8BE5-E77F340C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10537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9FA1B-4F26-F24D-8296-79658C06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Cloud run </a:t>
            </a:r>
            <a:r>
              <a:rPr kumimoji="1" lang="zh-CN" altLang="en-US" dirty="0"/>
              <a:t>列表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208F3AE-E51A-6047-8D55-C17B44A4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440"/>
            <a:ext cx="8947150" cy="214015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B1D913-50C7-9B4F-97EB-9258CB28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08E8F1-72F7-BF49-A8F4-E020EF13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84334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3D5E5-9E3B-194C-8CC8-27A6C97A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監控數據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61183C-8F99-234C-9AAD-A48C10E2E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492" y="2052638"/>
            <a:ext cx="84887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4F705B-3EC2-1746-BA24-D8AC08E3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8D1D9E-5B9C-924C-85CE-E4091BD2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133927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57C50-08BF-234A-B13E-E19A8D4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sample </a:t>
            </a:r>
            <a:r>
              <a:rPr kumimoji="1" lang="zh-CN" altLang="en-US" dirty="0"/>
              <a:t>網頁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155056B-5D2F-5542-9A9A-1055AB27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1" y="2052638"/>
            <a:ext cx="567615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F41F9D-382E-DD43-AC14-978D97F3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4292E4-8156-F04E-B643-CAFE069D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51711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B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233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240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4962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6746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80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3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98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534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8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6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274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17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4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047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10846</TotalTime>
  <Words>5535</Words>
  <Application>Microsoft Macintosh PowerPoint</Application>
  <PresentationFormat>寬螢幕</PresentationFormat>
  <Paragraphs>1365</Paragraphs>
  <Slides>242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242</vt:i4>
      </vt:variant>
    </vt:vector>
  </HeadingPairs>
  <TitlesOfParts>
    <vt:vector size="249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智禾- Kubernetes 微服務開發實務班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run 參數介紹</vt:lpstr>
      <vt:lpstr>Docker process -2</vt:lpstr>
      <vt:lpstr>Docker image -2</vt:lpstr>
      <vt:lpstr>Docker process – 除錯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– 部署受壓測端deploy</vt:lpstr>
      <vt:lpstr>K8s auto scaling -部署受壓測端service </vt:lpstr>
      <vt:lpstr>K8s auto scaling –部署壓測別人pod </vt:lpstr>
      <vt:lpstr>K8s – autoscaling – 設定AutoScale</vt:lpstr>
      <vt:lpstr>K8s – autoscaling – 進行壓測 </vt:lpstr>
      <vt:lpstr>K8s – autoscaling – 監控hpa</vt:lpstr>
      <vt:lpstr>K8s – autoscaling – 監控pod</vt:lpstr>
      <vt:lpstr>K8s – autoscaling – 停止壓測後</vt:lpstr>
      <vt:lpstr>K8s – autoscaling – 如果要在rancher k8s上使用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 – introduction 1</vt:lpstr>
      <vt:lpstr>Helm – introduction 2</vt:lpstr>
      <vt:lpstr>PowerPoint 簡報</vt:lpstr>
      <vt:lpstr>Ubuntu install helm client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Service Mesh &amp; istio</vt:lpstr>
      <vt:lpstr>Service Mesh</vt:lpstr>
      <vt:lpstr>Service Mesh </vt:lpstr>
      <vt:lpstr>Istio</vt:lpstr>
      <vt:lpstr>Ingress 與 istio Gateway 比較</vt:lpstr>
      <vt:lpstr>Istio</vt:lpstr>
      <vt:lpstr>Istio client – Istioctl command install </vt:lpstr>
      <vt:lpstr>Istio Server – GKE enable</vt:lpstr>
      <vt:lpstr>Istio - 確認系統</vt:lpstr>
      <vt:lpstr>Istio – 操作</vt:lpstr>
      <vt:lpstr>部署範例</vt:lpstr>
      <vt:lpstr>架構圖</vt:lpstr>
      <vt:lpstr>驗證服務是否正常</vt:lpstr>
      <vt:lpstr>部署Virtual Service 及Gateway</vt:lpstr>
      <vt:lpstr>取得ingress host 及ingress port</vt:lpstr>
      <vt:lpstr>Get Gateway URL</vt:lpstr>
      <vt:lpstr>網頁，重整會隨機跳往v1~v3</vt:lpstr>
      <vt:lpstr>部署Destination rule </vt:lpstr>
      <vt:lpstr>被限定只能導往v1</vt:lpstr>
      <vt:lpstr>基於request 的cookie，Header 的End-User裝</vt:lpstr>
      <vt:lpstr>End-user: jason --&gt; review v2</vt:lpstr>
      <vt:lpstr>其他 --&gt; review v1</vt:lpstr>
      <vt:lpstr>50％導向v3，50%導向v1</vt:lpstr>
      <vt:lpstr>50% v1: 50% v3</vt:lpstr>
      <vt:lpstr>Serverless &amp; knative</vt:lpstr>
      <vt:lpstr>Serverless</vt:lpstr>
      <vt:lpstr>Knative 與Kubernets比較</vt:lpstr>
      <vt:lpstr>用Cloud run 展示serverless</vt:lpstr>
      <vt:lpstr>Datacneter、來源呼叫設定</vt:lpstr>
      <vt:lpstr>指定Container image、Port及CMD</vt:lpstr>
      <vt:lpstr>設定容器limit，每個容器接受最高</vt:lpstr>
      <vt:lpstr>每個容器可接受request數：Concurrency</vt:lpstr>
      <vt:lpstr>Cloud run 列表</vt:lpstr>
      <vt:lpstr>監控數據</vt:lpstr>
      <vt:lpstr>Flask sample 網頁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附錄B：Policy</vt:lpstr>
      <vt:lpstr>Service Account – 管理資源</vt:lpstr>
      <vt:lpstr>Pod Security Policies</vt:lpstr>
      <vt:lpstr>附錄C: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193</cp:revision>
  <dcterms:created xsi:type="dcterms:W3CDTF">2019-04-15T19:15:36Z</dcterms:created>
  <dcterms:modified xsi:type="dcterms:W3CDTF">2020-07-08T00:28:28Z</dcterms:modified>
</cp:coreProperties>
</file>